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264" r:id="rId3"/>
    <p:sldId id="379" r:id="rId4"/>
    <p:sldId id="378" r:id="rId5"/>
    <p:sldId id="516" r:id="rId6"/>
    <p:sldId id="406" r:id="rId7"/>
    <p:sldId id="380" r:id="rId8"/>
    <p:sldId id="387" r:id="rId9"/>
    <p:sldId id="390" r:id="rId10"/>
    <p:sldId id="391" r:id="rId11"/>
    <p:sldId id="392" r:id="rId12"/>
    <p:sldId id="549" r:id="rId13"/>
    <p:sldId id="257" r:id="rId14"/>
    <p:sldId id="396" r:id="rId15"/>
    <p:sldId id="397" r:id="rId16"/>
    <p:sldId id="299" r:id="rId17"/>
    <p:sldId id="401" r:id="rId18"/>
    <p:sldId id="276" r:id="rId19"/>
    <p:sldId id="398" r:id="rId20"/>
    <p:sldId id="402" r:id="rId21"/>
    <p:sldId id="399" r:id="rId22"/>
    <p:sldId id="400" r:id="rId23"/>
    <p:sldId id="403" r:id="rId24"/>
    <p:sldId id="420" r:id="rId25"/>
    <p:sldId id="421" r:id="rId26"/>
    <p:sldId id="415" r:id="rId27"/>
    <p:sldId id="422" r:id="rId28"/>
    <p:sldId id="424" r:id="rId29"/>
    <p:sldId id="427" r:id="rId30"/>
    <p:sldId id="404" r:id="rId31"/>
    <p:sldId id="433" r:id="rId32"/>
    <p:sldId id="434" r:id="rId33"/>
    <p:sldId id="435" r:id="rId34"/>
    <p:sldId id="436" r:id="rId35"/>
    <p:sldId id="437" r:id="rId36"/>
    <p:sldId id="439" r:id="rId37"/>
    <p:sldId id="438" r:id="rId38"/>
    <p:sldId id="440" r:id="rId39"/>
    <p:sldId id="432" r:id="rId40"/>
    <p:sldId id="441" r:id="rId41"/>
    <p:sldId id="442" r:id="rId42"/>
    <p:sldId id="443" r:id="rId43"/>
    <p:sldId id="444" r:id="rId44"/>
    <p:sldId id="446" r:id="rId45"/>
    <p:sldId id="447" r:id="rId46"/>
    <p:sldId id="445" r:id="rId47"/>
    <p:sldId id="448" r:id="rId48"/>
    <p:sldId id="450" r:id="rId49"/>
    <p:sldId id="451" r:id="rId50"/>
    <p:sldId id="452" r:id="rId51"/>
    <p:sldId id="453" r:id="rId52"/>
    <p:sldId id="455" r:id="rId53"/>
    <p:sldId id="456" r:id="rId54"/>
    <p:sldId id="550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548" r:id="rId73"/>
    <p:sldId id="393" r:id="rId74"/>
    <p:sldId id="535" r:id="rId75"/>
    <p:sldId id="394" r:id="rId76"/>
    <p:sldId id="395" r:id="rId77"/>
    <p:sldId id="413" r:id="rId78"/>
    <p:sldId id="539" r:id="rId79"/>
    <p:sldId id="418" r:id="rId80"/>
    <p:sldId id="419" r:id="rId81"/>
    <p:sldId id="417" r:id="rId82"/>
    <p:sldId id="425" r:id="rId83"/>
    <p:sldId id="426" r:id="rId84"/>
    <p:sldId id="530" r:id="rId85"/>
    <p:sldId id="531" r:id="rId86"/>
    <p:sldId id="541" r:id="rId87"/>
    <p:sldId id="532" r:id="rId88"/>
    <p:sldId id="53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378"/>
            <p14:sldId id="516"/>
            <p14:sldId id="406"/>
            <p14:sldId id="380"/>
            <p14:sldId id="387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</p14:sldIdLst>
        </p14:section>
        <p14:section name="I.1. Introduction" id="{2FD0FF71-F5FC-4EB7-B2CB-B31E4CBECD79}">
          <p14:sldIdLst>
            <p14:sldId id="549"/>
            <p14:sldId id="257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20"/>
            <p14:sldId id="421"/>
            <p14:sldId id="415"/>
            <p14:sldId id="422"/>
            <p14:sldId id="424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33"/>
            <p14:sldId id="434"/>
          </p14:sldIdLst>
        </p14:section>
        <p14:section name="II.1. The linear regression problem" id="{7F7C3EFF-24D8-46F9-AD5D-C806FE7D5ADC}">
          <p14:sldIdLst>
            <p14:sldId id="435"/>
            <p14:sldId id="436"/>
            <p14:sldId id="437"/>
            <p14:sldId id="439"/>
            <p14:sldId id="438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550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548"/>
          </p14:sldIdLst>
        </p14:section>
        <p14:section name="Bonus - Installing PyTorch and CUDA" id="{98AB9996-991B-4595-93A5-57E9796142BB}">
          <p14:sldIdLst>
            <p14:sldId id="393"/>
            <p14:sldId id="535"/>
            <p14:sldId id="394"/>
            <p14:sldId id="395"/>
            <p14:sldId id="413"/>
          </p14:sldIdLst>
        </p14:section>
        <p14:section name="Bonus - Unupervised Learning details" id="{08DA2268-5FEC-4F57-9C9D-33B7F6658267}">
          <p14:sldIdLst>
            <p14:sldId id="539"/>
            <p14:sldId id="418"/>
            <p14:sldId id="419"/>
            <p14:sldId id="417"/>
            <p14:sldId id="425"/>
            <p14:sldId id="426"/>
          </p14:sldIdLst>
        </p14:section>
        <p14:section name="Bonus - Proof of Normal Equation in Linear Regression" id="{48BBBC49-4250-4EE9-AF4E-596CA906B059}">
          <p14:sldIdLst>
            <p14:sldId id="530"/>
            <p14:sldId id="531"/>
            <p14:sldId id="541"/>
            <p14:sldId id="532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F4855-2A95-4848-A07E-581B564A18A6}" v="435" dt="2026-01-08T09:53:3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undo custSel addSld delSld modSld delSection modSection">
      <pc:chgData name="Matthieu De Mari" userId="dfb708c9-d8dc-439f-9a3b-c772bf4a311c" providerId="ADAL" clId="{81E9B007-0C2C-493E-9B93-55A62C9C1F12}" dt="2026-01-08T09:55:58.621" v="3773" actId="47"/>
      <pc:docMkLst>
        <pc:docMk/>
      </pc:docMkLst>
      <pc:sldChg chg="modSp mod">
        <pc:chgData name="Matthieu De Mari" userId="dfb708c9-d8dc-439f-9a3b-c772bf4a311c" providerId="ADAL" clId="{81E9B007-0C2C-493E-9B93-55A62C9C1F12}" dt="2026-01-08T09:32:52.805" v="2471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1E9B007-0C2C-493E-9B93-55A62C9C1F12}" dt="2026-01-08T09:32:52.805" v="2471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08T09:32:45.091" v="2462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08T09:23:21.628" v="1769" actId="20577"/>
        <pc:sldMkLst>
          <pc:docMk/>
          <pc:sldMk cId="3338565690" sldId="264"/>
        </pc:sldMkLst>
        <pc:spChg chg="mod">
          <ac:chgData name="Matthieu De Mari" userId="dfb708c9-d8dc-439f-9a3b-c772bf4a311c" providerId="ADAL" clId="{81E9B007-0C2C-493E-9B93-55A62C9C1F12}" dt="2026-01-08T09:23:21.628" v="1769" actId="20577"/>
          <ac:spMkLst>
            <pc:docMk/>
            <pc:sldMk cId="3338565690" sldId="264"/>
            <ac:spMk id="13" creationId="{100642B6-C432-4551-A081-D2685D9CE257}"/>
          </ac:spMkLst>
        </pc:spChg>
      </pc:sldChg>
      <pc:sldChg chg="modSp mod">
        <pc:chgData name="Matthieu De Mari" userId="dfb708c9-d8dc-439f-9a3b-c772bf4a311c" providerId="ADAL" clId="{81E9B007-0C2C-493E-9B93-55A62C9C1F12}" dt="2026-01-08T09:35:15.059" v="2598" actId="27636"/>
        <pc:sldMkLst>
          <pc:docMk/>
          <pc:sldMk cId="1694737057" sldId="276"/>
        </pc:sldMkLst>
        <pc:spChg chg="mod">
          <ac:chgData name="Matthieu De Mari" userId="dfb708c9-d8dc-439f-9a3b-c772bf4a311c" providerId="ADAL" clId="{81E9B007-0C2C-493E-9B93-55A62C9C1F12}" dt="2026-01-08T09:35:15.059" v="2598" actId="27636"/>
          <ac:spMkLst>
            <pc:docMk/>
            <pc:sldMk cId="1694737057" sldId="276"/>
            <ac:spMk id="3" creationId="{C9C64C1D-F89A-4578-B4F7-6181FAC67178}"/>
          </ac:spMkLst>
        </pc:spChg>
      </pc:sldChg>
      <pc:sldChg chg="modSp mod">
        <pc:chgData name="Matthieu De Mari" userId="dfb708c9-d8dc-439f-9a3b-c772bf4a311c" providerId="ADAL" clId="{81E9B007-0C2C-493E-9B93-55A62C9C1F12}" dt="2026-01-08T09:33:48.789" v="2511" actId="20577"/>
        <pc:sldMkLst>
          <pc:docMk/>
          <pc:sldMk cId="2161190178" sldId="299"/>
        </pc:sldMkLst>
        <pc:spChg chg="mod">
          <ac:chgData name="Matthieu De Mari" userId="dfb708c9-d8dc-439f-9a3b-c772bf4a311c" providerId="ADAL" clId="{81E9B007-0C2C-493E-9B93-55A62C9C1F12}" dt="2026-01-08T09:33:39.155" v="2497" actId="14100"/>
          <ac:spMkLst>
            <pc:docMk/>
            <pc:sldMk cId="2161190178" sldId="299"/>
            <ac:spMk id="4" creationId="{5399EDF6-A627-45EA-8B4E-4EB7B5AECE32}"/>
          </ac:spMkLst>
        </pc:spChg>
        <pc:graphicFrameChg chg="modGraphic">
          <ac:chgData name="Matthieu De Mari" userId="dfb708c9-d8dc-439f-9a3b-c772bf4a311c" providerId="ADAL" clId="{81E9B007-0C2C-493E-9B93-55A62C9C1F12}" dt="2026-01-08T09:33:48.789" v="2511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addSp modSp mod">
        <pc:chgData name="Matthieu De Mari" userId="dfb708c9-d8dc-439f-9a3b-c772bf4a311c" providerId="ADAL" clId="{81E9B007-0C2C-493E-9B93-55A62C9C1F12}" dt="2026-01-08T09:32:11.880" v="2445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08T09:22:39.546" v="1668" actId="27636"/>
          <ac:spMkLst>
            <pc:docMk/>
            <pc:sldMk cId="1040156172" sldId="377"/>
            <ac:spMk id="2" creationId="{080CEB46-CC16-4D19-8C2C-AEE9471D8168}"/>
          </ac:spMkLst>
        </pc:spChg>
        <pc:graphicFrameChg chg="add mod">
          <ac:chgData name="Matthieu De Mari" userId="dfb708c9-d8dc-439f-9a3b-c772bf4a311c" providerId="ADAL" clId="{81E9B007-0C2C-493E-9B93-55A62C9C1F12}" dt="2026-01-08T09:22:33.721" v="1665"/>
          <ac:graphicFrameMkLst>
            <pc:docMk/>
            <pc:sldMk cId="1040156172" sldId="377"/>
            <ac:graphicFrameMk id="5" creationId="{65DE8D55-FD69-2FF0-9C98-A094B585989C}"/>
          </ac:graphicFrameMkLst>
        </pc:graphicFrameChg>
        <pc:graphicFrameChg chg="add mod">
          <ac:chgData name="Matthieu De Mari" userId="dfb708c9-d8dc-439f-9a3b-c772bf4a311c" providerId="ADAL" clId="{81E9B007-0C2C-493E-9B93-55A62C9C1F12}" dt="2026-01-08T09:32:11.880" v="2445"/>
          <ac:graphicFrameMkLst>
            <pc:docMk/>
            <pc:sldMk cId="1040156172" sldId="377"/>
            <ac:graphicFrameMk id="6" creationId="{17DDB8F1-7CF4-9656-54E4-C764E9B202F7}"/>
          </ac:graphicFrameMkLst>
        </pc:graphicFrameChg>
      </pc:sldChg>
      <pc:sldChg chg="modSp mod">
        <pc:chgData name="Matthieu De Mari" userId="dfb708c9-d8dc-439f-9a3b-c772bf4a311c" providerId="ADAL" clId="{81E9B007-0C2C-493E-9B93-55A62C9C1F12}" dt="2026-01-08T09:27:13.029" v="1992" actId="20577"/>
        <pc:sldMkLst>
          <pc:docMk/>
          <pc:sldMk cId="2102240919" sldId="378"/>
        </pc:sldMkLst>
        <pc:spChg chg="mod">
          <ac:chgData name="Matthieu De Mari" userId="dfb708c9-d8dc-439f-9a3b-c772bf4a311c" providerId="ADAL" clId="{81E9B007-0C2C-493E-9B93-55A62C9C1F12}" dt="2026-01-08T09:27:13.029" v="1992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modSp mod">
        <pc:chgData name="Matthieu De Mari" userId="dfb708c9-d8dc-439f-9a3b-c772bf4a311c" providerId="ADAL" clId="{81E9B007-0C2C-493E-9B93-55A62C9C1F12}" dt="2026-01-08T09:24:38.356" v="1811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1E9B007-0C2C-493E-9B93-55A62C9C1F12}" dt="2026-01-08T09:23:36.734" v="1787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1E9B007-0C2C-493E-9B93-55A62C9C1F12}" dt="2026-01-08T09:24:38.356" v="1811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modSp mod">
        <pc:chgData name="Matthieu De Mari" userId="dfb708c9-d8dc-439f-9a3b-c772bf4a311c" providerId="ADAL" clId="{81E9B007-0C2C-493E-9B93-55A62C9C1F12}" dt="2025-12-18T20:31:12.226" v="1306" actId="20577"/>
        <pc:sldMkLst>
          <pc:docMk/>
          <pc:sldMk cId="1174628089" sldId="380"/>
        </pc:sldMkLst>
        <pc:spChg chg="mod">
          <ac:chgData name="Matthieu De Mari" userId="dfb708c9-d8dc-439f-9a3b-c772bf4a311c" providerId="ADAL" clId="{81E9B007-0C2C-493E-9B93-55A62C9C1F12}" dt="2025-12-18T20:31:12.226" v="1306" actId="20577"/>
          <ac:spMkLst>
            <pc:docMk/>
            <pc:sldMk cId="1174628089" sldId="380"/>
            <ac:spMk id="4" creationId="{9153A28C-95D3-2045-78E8-BEAFD0347A89}"/>
          </ac:spMkLst>
        </pc:spChg>
      </pc:sldChg>
      <pc:sldChg chg="modSp del mod">
        <pc:chgData name="Matthieu De Mari" userId="dfb708c9-d8dc-439f-9a3b-c772bf4a311c" providerId="ADAL" clId="{81E9B007-0C2C-493E-9B93-55A62C9C1F12}" dt="2026-01-08T09:29:06.622" v="2083" actId="47"/>
        <pc:sldMkLst>
          <pc:docMk/>
          <pc:sldMk cId="1027151186" sldId="381"/>
        </pc:sldMkLst>
      </pc:sldChg>
      <pc:sldChg chg="modSp del mod">
        <pc:chgData name="Matthieu De Mari" userId="dfb708c9-d8dc-439f-9a3b-c772bf4a311c" providerId="ADAL" clId="{81E9B007-0C2C-493E-9B93-55A62C9C1F12}" dt="2026-01-08T09:29:07.546" v="2084" actId="47"/>
        <pc:sldMkLst>
          <pc:docMk/>
          <pc:sldMk cId="2668007958" sldId="382"/>
        </pc:sldMkLst>
      </pc:sldChg>
      <pc:sldChg chg="modSp del mod">
        <pc:chgData name="Matthieu De Mari" userId="dfb708c9-d8dc-439f-9a3b-c772bf4a311c" providerId="ADAL" clId="{81E9B007-0C2C-493E-9B93-55A62C9C1F12}" dt="2026-01-08T09:29:08.129" v="2085" actId="47"/>
        <pc:sldMkLst>
          <pc:docMk/>
          <pc:sldMk cId="3313062775" sldId="383"/>
        </pc:sldMkLst>
      </pc:sldChg>
      <pc:sldChg chg="modSp del mod">
        <pc:chgData name="Matthieu De Mari" userId="dfb708c9-d8dc-439f-9a3b-c772bf4a311c" providerId="ADAL" clId="{81E9B007-0C2C-493E-9B93-55A62C9C1F12}" dt="2026-01-08T09:29:08.942" v="2086" actId="47"/>
        <pc:sldMkLst>
          <pc:docMk/>
          <pc:sldMk cId="919173083" sldId="384"/>
        </pc:sldMkLst>
      </pc:sldChg>
      <pc:sldChg chg="modSp del mod">
        <pc:chgData name="Matthieu De Mari" userId="dfb708c9-d8dc-439f-9a3b-c772bf4a311c" providerId="ADAL" clId="{81E9B007-0C2C-493E-9B93-55A62C9C1F12}" dt="2026-01-08T09:29:10.334" v="2087" actId="47"/>
        <pc:sldMkLst>
          <pc:docMk/>
          <pc:sldMk cId="1135317816" sldId="385"/>
        </pc:sldMkLst>
      </pc:sldChg>
      <pc:sldChg chg="modSp del mod">
        <pc:chgData name="Matthieu De Mari" userId="dfb708c9-d8dc-439f-9a3b-c772bf4a311c" providerId="ADAL" clId="{81E9B007-0C2C-493E-9B93-55A62C9C1F12}" dt="2026-01-08T09:29:11.656" v="2088" actId="47"/>
        <pc:sldMkLst>
          <pc:docMk/>
          <pc:sldMk cId="2964357363" sldId="386"/>
        </pc:sldMkLst>
      </pc:sldChg>
      <pc:sldChg chg="modSp mod">
        <pc:chgData name="Matthieu De Mari" userId="dfb708c9-d8dc-439f-9a3b-c772bf4a311c" providerId="ADAL" clId="{81E9B007-0C2C-493E-9B93-55A62C9C1F12}" dt="2026-01-08T09:31:20.188" v="2441" actId="113"/>
        <pc:sldMkLst>
          <pc:docMk/>
          <pc:sldMk cId="1437705667" sldId="387"/>
        </pc:sldMkLst>
        <pc:spChg chg="mod">
          <ac:chgData name="Matthieu De Mari" userId="dfb708c9-d8dc-439f-9a3b-c772bf4a311c" providerId="ADAL" clId="{81E9B007-0C2C-493E-9B93-55A62C9C1F12}" dt="2026-01-08T09:31:20.188" v="2441" actId="113"/>
          <ac:spMkLst>
            <pc:docMk/>
            <pc:sldMk cId="1437705667" sldId="387"/>
            <ac:spMk id="3" creationId="{00158227-B71F-87CC-D0F3-AE23B9DE10AA}"/>
          </ac:spMkLst>
        </pc:spChg>
      </pc:sldChg>
      <pc:sldChg chg="modSp del mod">
        <pc:chgData name="Matthieu De Mari" userId="dfb708c9-d8dc-439f-9a3b-c772bf4a311c" providerId="ADAL" clId="{81E9B007-0C2C-493E-9B93-55A62C9C1F12}" dt="2026-01-08T09:31:23.086" v="2442" actId="47"/>
        <pc:sldMkLst>
          <pc:docMk/>
          <pc:sldMk cId="2463050599" sldId="389"/>
        </pc:sldMkLst>
      </pc:sldChg>
      <pc:sldChg chg="modSp mod">
        <pc:chgData name="Matthieu De Mari" userId="dfb708c9-d8dc-439f-9a3b-c772bf4a311c" providerId="ADAL" clId="{81E9B007-0C2C-493E-9B93-55A62C9C1F12}" dt="2026-01-08T09:31:43.177" v="2444" actId="27636"/>
        <pc:sldMkLst>
          <pc:docMk/>
          <pc:sldMk cId="305053717" sldId="390"/>
        </pc:sldMkLst>
        <pc:spChg chg="mod">
          <ac:chgData name="Matthieu De Mari" userId="dfb708c9-d8dc-439f-9a3b-c772bf4a311c" providerId="ADAL" clId="{81E9B007-0C2C-493E-9B93-55A62C9C1F12}" dt="2026-01-08T09:31:43.177" v="2444" actId="27636"/>
          <ac:spMkLst>
            <pc:docMk/>
            <pc:sldMk cId="305053717" sldId="390"/>
            <ac:spMk id="3" creationId="{FF686CDA-C22E-B272-5CB5-BE1E309AAA29}"/>
          </ac:spMkLst>
        </pc:spChg>
        <pc:picChg chg="ord">
          <ac:chgData name="Matthieu De Mari" userId="dfb708c9-d8dc-439f-9a3b-c772bf4a311c" providerId="ADAL" clId="{81E9B007-0C2C-493E-9B93-55A62C9C1F12}" dt="2025-12-18T20:34:02.736" v="1386" actId="171"/>
          <ac:picMkLst>
            <pc:docMk/>
            <pc:sldMk cId="305053717" sldId="390"/>
            <ac:picMk id="10" creationId="{BFA7CA6E-5CDB-E94A-8BCF-45FFF37CBC1C}"/>
          </ac:picMkLst>
        </pc:picChg>
      </pc:sldChg>
      <pc:sldChg chg="modSp mod">
        <pc:chgData name="Matthieu De Mari" userId="dfb708c9-d8dc-439f-9a3b-c772bf4a311c" providerId="ADAL" clId="{81E9B007-0C2C-493E-9B93-55A62C9C1F12}" dt="2025-12-18T20:56:20.949" v="1443" actId="20577"/>
        <pc:sldMkLst>
          <pc:docMk/>
          <pc:sldMk cId="4206316821" sldId="392"/>
        </pc:sldMkLst>
        <pc:spChg chg="mod">
          <ac:chgData name="Matthieu De Mari" userId="dfb708c9-d8dc-439f-9a3b-c772bf4a311c" providerId="ADAL" clId="{81E9B007-0C2C-493E-9B93-55A62C9C1F12}" dt="2025-12-18T20:56:20.949" v="1443" actId="20577"/>
          <ac:spMkLst>
            <pc:docMk/>
            <pc:sldMk cId="4206316821" sldId="392"/>
            <ac:spMk id="3" creationId="{E6A39174-3E5F-1239-C016-DEB828F2BE91}"/>
          </ac:spMkLst>
        </pc:spChg>
      </pc:sldChg>
      <pc:sldChg chg="modSp mod">
        <pc:chgData name="Matthieu De Mari" userId="dfb708c9-d8dc-439f-9a3b-c772bf4a311c" providerId="ADAL" clId="{81E9B007-0C2C-493E-9B93-55A62C9C1F12}" dt="2025-12-18T20:56:49.523" v="1445" actId="20577"/>
        <pc:sldMkLst>
          <pc:docMk/>
          <pc:sldMk cId="235876011" sldId="396"/>
        </pc:sldMkLst>
        <pc:spChg chg="mod">
          <ac:chgData name="Matthieu De Mari" userId="dfb708c9-d8dc-439f-9a3b-c772bf4a311c" providerId="ADAL" clId="{81E9B007-0C2C-493E-9B93-55A62C9C1F12}" dt="2025-12-18T20:56:49.523" v="1445" actId="20577"/>
          <ac:spMkLst>
            <pc:docMk/>
            <pc:sldMk cId="235876011" sldId="396"/>
            <ac:spMk id="11" creationId="{8FB938B3-49AA-64A9-0AE5-33A8966854C4}"/>
          </ac:spMkLst>
        </pc:spChg>
      </pc:sldChg>
      <pc:sldChg chg="modSp mod">
        <pc:chgData name="Matthieu De Mari" userId="dfb708c9-d8dc-439f-9a3b-c772bf4a311c" providerId="ADAL" clId="{81E9B007-0C2C-493E-9B93-55A62C9C1F12}" dt="2026-01-08T09:34:34.692" v="2550" actId="1035"/>
        <pc:sldMkLst>
          <pc:docMk/>
          <pc:sldMk cId="1629532386" sldId="401"/>
        </pc:sldMkLst>
        <pc:spChg chg="mod">
          <ac:chgData name="Matthieu De Mari" userId="dfb708c9-d8dc-439f-9a3b-c772bf4a311c" providerId="ADAL" clId="{81E9B007-0C2C-493E-9B93-55A62C9C1F12}" dt="2026-01-08T09:34:34.692" v="2550" actId="1035"/>
          <ac:spMkLst>
            <pc:docMk/>
            <pc:sldMk cId="1629532386" sldId="401"/>
            <ac:spMk id="7" creationId="{658495B9-7D81-4995-BE71-C827D37C7801}"/>
          </ac:spMkLst>
        </pc:spChg>
      </pc:sldChg>
      <pc:sldChg chg="modSp mod">
        <pc:chgData name="Matthieu De Mari" userId="dfb708c9-d8dc-439f-9a3b-c772bf4a311c" providerId="ADAL" clId="{81E9B007-0C2C-493E-9B93-55A62C9C1F12}" dt="2026-01-08T09:29:02.510" v="2082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1E9B007-0C2C-493E-9B93-55A62C9C1F12}" dt="2026-01-08T09:29:02.510" v="2082" actId="20577"/>
          <ac:spMkLst>
            <pc:docMk/>
            <pc:sldMk cId="106661604" sldId="406"/>
            <ac:spMk id="3" creationId="{F9359CBB-2BA1-6409-CE17-97C6B596059A}"/>
          </ac:spMkLst>
        </pc:spChg>
      </pc:sldChg>
      <pc:sldChg chg="modSp mod">
        <pc:chgData name="Matthieu De Mari" userId="dfb708c9-d8dc-439f-9a3b-c772bf4a311c" providerId="ADAL" clId="{81E9B007-0C2C-493E-9B93-55A62C9C1F12}" dt="2026-01-08T09:38:05.281" v="2766" actId="20577"/>
        <pc:sldMkLst>
          <pc:docMk/>
          <pc:sldMk cId="4078490329" sldId="415"/>
        </pc:sldMkLst>
        <pc:spChg chg="mod">
          <ac:chgData name="Matthieu De Mari" userId="dfb708c9-d8dc-439f-9a3b-c772bf4a311c" providerId="ADAL" clId="{81E9B007-0C2C-493E-9B93-55A62C9C1F12}" dt="2026-01-08T09:38:05.281" v="2766" actId="20577"/>
          <ac:spMkLst>
            <pc:docMk/>
            <pc:sldMk cId="4078490329" sldId="415"/>
            <ac:spMk id="3" creationId="{2CAC5612-DA1C-B920-F4AC-1A2C33918BA4}"/>
          </ac:spMkLst>
        </pc:spChg>
      </pc:sldChg>
      <pc:sldChg chg="addSp modSp mod">
        <pc:chgData name="Matthieu De Mari" userId="dfb708c9-d8dc-439f-9a3b-c772bf4a311c" providerId="ADAL" clId="{81E9B007-0C2C-493E-9B93-55A62C9C1F12}" dt="2026-01-08T09:37:18.602" v="2656"/>
        <pc:sldMkLst>
          <pc:docMk/>
          <pc:sldMk cId="3917610152" sldId="421"/>
        </pc:sldMkLst>
        <pc:spChg chg="add mod">
          <ac:chgData name="Matthieu De Mari" userId="dfb708c9-d8dc-439f-9a3b-c772bf4a311c" providerId="ADAL" clId="{81E9B007-0C2C-493E-9B93-55A62C9C1F12}" dt="2026-01-08T09:37:03.161" v="2653" actId="14100"/>
          <ac:spMkLst>
            <pc:docMk/>
            <pc:sldMk cId="3917610152" sldId="421"/>
            <ac:spMk id="6" creationId="{0BD456F3-5BB4-F009-FF86-42780D6C98A9}"/>
          </ac:spMkLst>
        </pc:spChg>
        <pc:picChg chg="mod">
          <ac:chgData name="Matthieu De Mari" userId="dfb708c9-d8dc-439f-9a3b-c772bf4a311c" providerId="ADAL" clId="{81E9B007-0C2C-493E-9B93-55A62C9C1F12}" dt="2026-01-08T09:36:26.106" v="2636" actId="1035"/>
          <ac:picMkLst>
            <pc:docMk/>
            <pc:sldMk cId="3917610152" sldId="421"/>
            <ac:picMk id="4" creationId="{583C7EF1-C4AC-713C-63B9-4157061F41A3}"/>
          </ac:picMkLst>
        </pc:picChg>
        <pc:picChg chg="add mod">
          <ac:chgData name="Matthieu De Mari" userId="dfb708c9-d8dc-439f-9a3b-c772bf4a311c" providerId="ADAL" clId="{81E9B007-0C2C-493E-9B93-55A62C9C1F12}" dt="2026-01-08T09:36:41.520" v="2638" actId="1076"/>
          <ac:picMkLst>
            <pc:docMk/>
            <pc:sldMk cId="3917610152" sldId="421"/>
            <ac:picMk id="5" creationId="{4E2A5716-3CE5-38A3-F943-C1719D0702BF}"/>
          </ac:picMkLst>
        </pc:picChg>
        <pc:cxnChg chg="add mod">
          <ac:chgData name="Matthieu De Mari" userId="dfb708c9-d8dc-439f-9a3b-c772bf4a311c" providerId="ADAL" clId="{81E9B007-0C2C-493E-9B93-55A62C9C1F12}" dt="2026-01-08T09:37:18.602" v="2656"/>
          <ac:cxnSpMkLst>
            <pc:docMk/>
            <pc:sldMk cId="3917610152" sldId="421"/>
            <ac:cxnSpMk id="8" creationId="{2EA42C8F-581A-DDAF-3919-5B9D9687F00C}"/>
          </ac:cxnSpMkLst>
        </pc:cxnChg>
      </pc:sldChg>
      <pc:sldChg chg="modSp mod">
        <pc:chgData name="Matthieu De Mari" userId="dfb708c9-d8dc-439f-9a3b-c772bf4a311c" providerId="ADAL" clId="{81E9B007-0C2C-493E-9B93-55A62C9C1F12}" dt="2026-01-08T09:38:44.838" v="2807" actId="20577"/>
        <pc:sldMkLst>
          <pc:docMk/>
          <pc:sldMk cId="257103436" sldId="424"/>
        </pc:sldMkLst>
        <pc:spChg chg="mod">
          <ac:chgData name="Matthieu De Mari" userId="dfb708c9-d8dc-439f-9a3b-c772bf4a311c" providerId="ADAL" clId="{81E9B007-0C2C-493E-9B93-55A62C9C1F12}" dt="2026-01-08T09:38:44.838" v="2807" actId="20577"/>
          <ac:spMkLst>
            <pc:docMk/>
            <pc:sldMk cId="257103436" sldId="424"/>
            <ac:spMk id="3" creationId="{DFE696BC-BC79-7B38-76F4-69E530908CB4}"/>
          </ac:spMkLst>
        </pc:spChg>
      </pc:sldChg>
      <pc:sldChg chg="modSp mod">
        <pc:chgData name="Matthieu De Mari" userId="dfb708c9-d8dc-439f-9a3b-c772bf4a311c" providerId="ADAL" clId="{81E9B007-0C2C-493E-9B93-55A62C9C1F12}" dt="2026-01-08T09:38:57.033" v="2815" actId="20577"/>
        <pc:sldMkLst>
          <pc:docMk/>
          <pc:sldMk cId="4205168020" sldId="427"/>
        </pc:sldMkLst>
        <pc:spChg chg="mod">
          <ac:chgData name="Matthieu De Mari" userId="dfb708c9-d8dc-439f-9a3b-c772bf4a311c" providerId="ADAL" clId="{81E9B007-0C2C-493E-9B93-55A62C9C1F12}" dt="2026-01-08T09:38:57.033" v="2815" actId="20577"/>
          <ac:spMkLst>
            <pc:docMk/>
            <pc:sldMk cId="4205168020" sldId="427"/>
            <ac:spMk id="5" creationId="{E74BA30B-8195-4633-6744-AE86C2FDFC1E}"/>
          </ac:spMkLst>
        </pc:spChg>
      </pc:sldChg>
      <pc:sldChg chg="modSp del mod">
        <pc:chgData name="Matthieu De Mari" userId="dfb708c9-d8dc-439f-9a3b-c772bf4a311c" providerId="ADAL" clId="{81E9B007-0C2C-493E-9B93-55A62C9C1F12}" dt="2026-01-08T09:24:20.328" v="1789" actId="47"/>
        <pc:sldMkLst>
          <pc:docMk/>
          <pc:sldMk cId="2465108115" sldId="431"/>
        </pc:sldMkLst>
      </pc:sldChg>
      <pc:sldChg chg="modSp mod">
        <pc:chgData name="Matthieu De Mari" userId="dfb708c9-d8dc-439f-9a3b-c772bf4a311c" providerId="ADAL" clId="{81E9B007-0C2C-493E-9B93-55A62C9C1F12}" dt="2026-01-08T09:39:49.220" v="2820" actId="20577"/>
        <pc:sldMkLst>
          <pc:docMk/>
          <pc:sldMk cId="4186055848" sldId="435"/>
        </pc:sldMkLst>
        <pc:spChg chg="mod">
          <ac:chgData name="Matthieu De Mari" userId="dfb708c9-d8dc-439f-9a3b-c772bf4a311c" providerId="ADAL" clId="{81E9B007-0C2C-493E-9B93-55A62C9C1F12}" dt="2026-01-08T09:39:49.220" v="2820" actId="20577"/>
          <ac:spMkLst>
            <pc:docMk/>
            <pc:sldMk cId="4186055848" sldId="435"/>
            <ac:spMk id="3" creationId="{09ACEEFD-8460-F540-F80C-BEACC2297773}"/>
          </ac:spMkLst>
        </pc:spChg>
      </pc:sldChg>
      <pc:sldChg chg="modSp mod">
        <pc:chgData name="Matthieu De Mari" userId="dfb708c9-d8dc-439f-9a3b-c772bf4a311c" providerId="ADAL" clId="{81E9B007-0C2C-493E-9B93-55A62C9C1F12}" dt="2026-01-08T09:40:41.329" v="2825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81E9B007-0C2C-493E-9B93-55A62C9C1F12}" dt="2026-01-08T09:40:41.329" v="2825" actId="20577"/>
          <ac:spMkLst>
            <pc:docMk/>
            <pc:sldMk cId="3450273322" sldId="440"/>
            <ac:spMk id="3" creationId="{7BDE96C0-465C-7952-04EA-C267AC8BF678}"/>
          </ac:spMkLst>
        </pc:spChg>
      </pc:sldChg>
      <pc:sldChg chg="modSp mod">
        <pc:chgData name="Matthieu De Mari" userId="dfb708c9-d8dc-439f-9a3b-c772bf4a311c" providerId="ADAL" clId="{81E9B007-0C2C-493E-9B93-55A62C9C1F12}" dt="2026-01-08T09:41:13.144" v="2827" actId="27636"/>
        <pc:sldMkLst>
          <pc:docMk/>
          <pc:sldMk cId="3346155856" sldId="442"/>
        </pc:sldMkLst>
        <pc:spChg chg="mod">
          <ac:chgData name="Matthieu De Mari" userId="dfb708c9-d8dc-439f-9a3b-c772bf4a311c" providerId="ADAL" clId="{81E9B007-0C2C-493E-9B93-55A62C9C1F12}" dt="2026-01-08T09:41:13.144" v="2827" actId="27636"/>
          <ac:spMkLst>
            <pc:docMk/>
            <pc:sldMk cId="3346155856" sldId="442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2:01.803" v="2871" actId="20577"/>
        <pc:sldMkLst>
          <pc:docMk/>
          <pc:sldMk cId="2491288640" sldId="443"/>
        </pc:sldMkLst>
        <pc:spChg chg="mod">
          <ac:chgData name="Matthieu De Mari" userId="dfb708c9-d8dc-439f-9a3b-c772bf4a311c" providerId="ADAL" clId="{81E9B007-0C2C-493E-9B93-55A62C9C1F12}" dt="2026-01-08T09:42:01.803" v="2871" actId="20577"/>
          <ac:spMkLst>
            <pc:docMk/>
            <pc:sldMk cId="2491288640" sldId="443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5-12-18T21:00:40.116" v="1490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81E9B007-0C2C-493E-9B93-55A62C9C1F12}" dt="2025-12-18T21:00:40.116" v="1490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3:54.927" v="2923" actId="20577"/>
        <pc:sldMkLst>
          <pc:docMk/>
          <pc:sldMk cId="2768433902" sldId="445"/>
        </pc:sldMkLst>
        <pc:spChg chg="mod">
          <ac:chgData name="Matthieu De Mari" userId="dfb708c9-d8dc-439f-9a3b-c772bf4a311c" providerId="ADAL" clId="{81E9B007-0C2C-493E-9B93-55A62C9C1F12}" dt="2026-01-08T09:43:54.927" v="2923" actId="20577"/>
          <ac:spMkLst>
            <pc:docMk/>
            <pc:sldMk cId="2768433902" sldId="445"/>
            <ac:spMk id="3" creationId="{9BAE63A8-7CB3-9103-18B5-4F57A6F933B5}"/>
          </ac:spMkLst>
        </pc:spChg>
      </pc:sldChg>
      <pc:sldChg chg="addSp modSp mod">
        <pc:chgData name="Matthieu De Mari" userId="dfb708c9-d8dc-439f-9a3b-c772bf4a311c" providerId="ADAL" clId="{81E9B007-0C2C-493E-9B93-55A62C9C1F12}" dt="2025-12-18T21:01:16.796" v="1498" actId="14100"/>
        <pc:sldMkLst>
          <pc:docMk/>
          <pc:sldMk cId="3790043621" sldId="447"/>
        </pc:sldMkLst>
        <pc:spChg chg="add mod">
          <ac:chgData name="Matthieu De Mari" userId="dfb708c9-d8dc-439f-9a3b-c772bf4a311c" providerId="ADAL" clId="{81E9B007-0C2C-493E-9B93-55A62C9C1F12}" dt="2025-12-18T21:01:16.796" v="1498" actId="14100"/>
          <ac:spMkLst>
            <pc:docMk/>
            <pc:sldMk cId="3790043621" sldId="447"/>
            <ac:spMk id="2" creationId="{D9F1BF25-44AF-96CD-3D22-6DFB8468D505}"/>
          </ac:spMkLst>
        </pc:spChg>
      </pc:sldChg>
      <pc:sldChg chg="modSp mod">
        <pc:chgData name="Matthieu De Mari" userId="dfb708c9-d8dc-439f-9a3b-c772bf4a311c" providerId="ADAL" clId="{81E9B007-0C2C-493E-9B93-55A62C9C1F12}" dt="2026-01-08T09:45:31.040" v="2991" actId="790"/>
        <pc:sldMkLst>
          <pc:docMk/>
          <pc:sldMk cId="3841748881" sldId="450"/>
        </pc:sldMkLst>
        <pc:spChg chg="mod">
          <ac:chgData name="Matthieu De Mari" userId="dfb708c9-d8dc-439f-9a3b-c772bf4a311c" providerId="ADAL" clId="{81E9B007-0C2C-493E-9B93-55A62C9C1F12}" dt="2026-01-08T09:45:02.646" v="2987" actId="27636"/>
          <ac:spMkLst>
            <pc:docMk/>
            <pc:sldMk cId="3841748881" sldId="450"/>
            <ac:spMk id="3" creationId="{9BAE63A8-7CB3-9103-18B5-4F57A6F933B5}"/>
          </ac:spMkLst>
        </pc:spChg>
        <pc:spChg chg="mod">
          <ac:chgData name="Matthieu De Mari" userId="dfb708c9-d8dc-439f-9a3b-c772bf4a311c" providerId="ADAL" clId="{81E9B007-0C2C-493E-9B93-55A62C9C1F12}" dt="2026-01-08T09:45:31.040" v="2991" actId="790"/>
          <ac:spMkLst>
            <pc:docMk/>
            <pc:sldMk cId="3841748881" sldId="450"/>
            <ac:spMk id="4" creationId="{C8CC4A7A-9293-F3BF-75E4-32E5E156B9BE}"/>
          </ac:spMkLst>
        </pc:spChg>
      </pc:sldChg>
      <pc:sldChg chg="modSp">
        <pc:chgData name="Matthieu De Mari" userId="dfb708c9-d8dc-439f-9a3b-c772bf4a311c" providerId="ADAL" clId="{81E9B007-0C2C-493E-9B93-55A62C9C1F12}" dt="2026-01-08T09:46:45.572" v="3017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81E9B007-0C2C-493E-9B93-55A62C9C1F12}" dt="2026-01-08T09:46:45.572" v="3017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modSp mod">
        <pc:chgData name="Matthieu De Mari" userId="dfb708c9-d8dc-439f-9a3b-c772bf4a311c" providerId="ADAL" clId="{81E9B007-0C2C-493E-9B93-55A62C9C1F12}" dt="2025-12-18T21:02:24.446" v="1500" actId="5793"/>
        <pc:sldMkLst>
          <pc:docMk/>
          <pc:sldMk cId="2001651259" sldId="456"/>
        </pc:sldMkLst>
        <pc:spChg chg="mod">
          <ac:chgData name="Matthieu De Mari" userId="dfb708c9-d8dc-439f-9a3b-c772bf4a311c" providerId="ADAL" clId="{81E9B007-0C2C-493E-9B93-55A62C9C1F12}" dt="2025-12-18T21:02:24.446" v="1500" actId="5793"/>
          <ac:spMkLst>
            <pc:docMk/>
            <pc:sldMk cId="2001651259" sldId="456"/>
            <ac:spMk id="4" creationId="{ADB51212-91C2-7F91-BA3D-6836564C1BC7}"/>
          </ac:spMkLst>
        </pc:spChg>
      </pc:sldChg>
      <pc:sldChg chg="modSp mod">
        <pc:chgData name="Matthieu De Mari" userId="dfb708c9-d8dc-439f-9a3b-c772bf4a311c" providerId="ADAL" clId="{81E9B007-0C2C-493E-9B93-55A62C9C1F12}" dt="2026-01-08T09:53:37.680" v="3755" actId="20577"/>
        <pc:sldMkLst>
          <pc:docMk/>
          <pc:sldMk cId="1834604519" sldId="457"/>
        </pc:sldMkLst>
        <pc:spChg chg="mod">
          <ac:chgData name="Matthieu De Mari" userId="dfb708c9-d8dc-439f-9a3b-c772bf4a311c" providerId="ADAL" clId="{81E9B007-0C2C-493E-9B93-55A62C9C1F12}" dt="2026-01-08T09:53:37.680" v="3755" actId="20577"/>
          <ac:spMkLst>
            <pc:docMk/>
            <pc:sldMk cId="1834604519" sldId="457"/>
            <ac:spMk id="3" creationId="{593B45AA-E77B-DA7C-3867-37E7BBE08437}"/>
          </ac:spMkLst>
        </pc:spChg>
      </pc:sldChg>
      <pc:sldChg chg="modSp mod">
        <pc:chgData name="Matthieu De Mari" userId="dfb708c9-d8dc-439f-9a3b-c772bf4a311c" providerId="ADAL" clId="{81E9B007-0C2C-493E-9B93-55A62C9C1F12}" dt="2026-01-08T09:54:06.759" v="3756" actId="113"/>
        <pc:sldMkLst>
          <pc:docMk/>
          <pc:sldMk cId="2483381568" sldId="459"/>
        </pc:sldMkLst>
        <pc:spChg chg="mod">
          <ac:chgData name="Matthieu De Mari" userId="dfb708c9-d8dc-439f-9a3b-c772bf4a311c" providerId="ADAL" clId="{81E9B007-0C2C-493E-9B93-55A62C9C1F12}" dt="2026-01-08T09:54:06.759" v="3756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">
        <pc:chgData name="Matthieu De Mari" userId="dfb708c9-d8dc-439f-9a3b-c772bf4a311c" providerId="ADAL" clId="{81E9B007-0C2C-493E-9B93-55A62C9C1F12}" dt="2025-12-18T21:03:35.459" v="1566" actId="20577"/>
        <pc:sldMkLst>
          <pc:docMk/>
          <pc:sldMk cId="3208006571" sldId="460"/>
        </pc:sldMkLst>
        <pc:spChg chg="mod">
          <ac:chgData name="Matthieu De Mari" userId="dfb708c9-d8dc-439f-9a3b-c772bf4a311c" providerId="ADAL" clId="{81E9B007-0C2C-493E-9B93-55A62C9C1F12}" dt="2025-12-18T21:03:35.459" v="1566" actId="20577"/>
          <ac:spMkLst>
            <pc:docMk/>
            <pc:sldMk cId="3208006571" sldId="460"/>
            <ac:spMk id="4" creationId="{D6FC8E3E-422C-DDA8-8AEA-BAC629653399}"/>
          </ac:spMkLst>
        </pc:spChg>
      </pc:sldChg>
      <pc:sldChg chg="modSp mod">
        <pc:chgData name="Matthieu De Mari" userId="dfb708c9-d8dc-439f-9a3b-c772bf4a311c" providerId="ADAL" clId="{81E9B007-0C2C-493E-9B93-55A62C9C1F12}" dt="2025-12-18T21:04:19.318" v="1575" actId="20577"/>
        <pc:sldMkLst>
          <pc:docMk/>
          <pc:sldMk cId="1662747536" sldId="466"/>
        </pc:sldMkLst>
        <pc:spChg chg="mod">
          <ac:chgData name="Matthieu De Mari" userId="dfb708c9-d8dc-439f-9a3b-c772bf4a311c" providerId="ADAL" clId="{81E9B007-0C2C-493E-9B93-55A62C9C1F12}" dt="2025-12-18T21:04:19.318" v="1575" actId="20577"/>
          <ac:spMkLst>
            <pc:docMk/>
            <pc:sldMk cId="1662747536" sldId="466"/>
            <ac:spMk id="11" creationId="{FC3B1AF6-3090-2218-738E-B02F4E0E9B29}"/>
          </ac:spMkLst>
        </pc:spChg>
      </pc:sldChg>
      <pc:sldChg chg="modSp mod">
        <pc:chgData name="Matthieu De Mari" userId="dfb708c9-d8dc-439f-9a3b-c772bf4a311c" providerId="ADAL" clId="{81E9B007-0C2C-493E-9B93-55A62C9C1F12}" dt="2025-12-18T21:04:35.071" v="1594" actId="20577"/>
        <pc:sldMkLst>
          <pc:docMk/>
          <pc:sldMk cId="3978195590" sldId="467"/>
        </pc:sldMkLst>
        <pc:spChg chg="mod">
          <ac:chgData name="Matthieu De Mari" userId="dfb708c9-d8dc-439f-9a3b-c772bf4a311c" providerId="ADAL" clId="{81E9B007-0C2C-493E-9B93-55A62C9C1F12}" dt="2025-12-18T21:04:35.071" v="1594" actId="20577"/>
          <ac:spMkLst>
            <pc:docMk/>
            <pc:sldMk cId="3978195590" sldId="467"/>
            <ac:spMk id="11" creationId="{FC3B1AF6-3090-2218-738E-B02F4E0E9B29}"/>
          </ac:spMkLst>
        </pc:spChg>
      </pc:sldChg>
      <pc:sldChg chg="modSp">
        <pc:chgData name="Matthieu De Mari" userId="dfb708c9-d8dc-439f-9a3b-c772bf4a311c" providerId="ADAL" clId="{81E9B007-0C2C-493E-9B93-55A62C9C1F12}" dt="2025-12-18T21:05:03.594" v="1596"/>
        <pc:sldMkLst>
          <pc:docMk/>
          <pc:sldMk cId="4234188287" sldId="470"/>
        </pc:sldMkLst>
        <pc:spChg chg="mod">
          <ac:chgData name="Matthieu De Mari" userId="dfb708c9-d8dc-439f-9a3b-c772bf4a311c" providerId="ADAL" clId="{81E9B007-0C2C-493E-9B93-55A62C9C1F12}" dt="2025-12-18T21:05:03.594" v="1596"/>
          <ac:spMkLst>
            <pc:docMk/>
            <pc:sldMk cId="4234188287" sldId="470"/>
            <ac:spMk id="3" creationId="{71F22B87-451A-08A2-1021-B8B6CA607DEA}"/>
          </ac:spMkLst>
        </pc:spChg>
      </pc:sldChg>
      <pc:sldChg chg="modSp mod">
        <pc:chgData name="Matthieu De Mari" userId="dfb708c9-d8dc-439f-9a3b-c772bf4a311c" providerId="ADAL" clId="{81E9B007-0C2C-493E-9B93-55A62C9C1F12}" dt="2026-01-08T09:55:26.237" v="3769" actId="1076"/>
        <pc:sldMkLst>
          <pc:docMk/>
          <pc:sldMk cId="3553295801" sldId="471"/>
        </pc:sldMkLst>
        <pc:spChg chg="mod">
          <ac:chgData name="Matthieu De Mari" userId="dfb708c9-d8dc-439f-9a3b-c772bf4a311c" providerId="ADAL" clId="{81E9B007-0C2C-493E-9B93-55A62C9C1F12}" dt="2026-01-08T09:55:26.237" v="3769" actId="1076"/>
          <ac:spMkLst>
            <pc:docMk/>
            <pc:sldMk cId="3553295801" sldId="471"/>
            <ac:spMk id="2" creationId="{62A03694-FC87-4F8C-E035-C3C81CBCE66C}"/>
          </ac:spMkLst>
        </pc:spChg>
      </pc:sldChg>
      <pc:sldChg chg="modSp mod">
        <pc:chgData name="Matthieu De Mari" userId="dfb708c9-d8dc-439f-9a3b-c772bf4a311c" providerId="ADAL" clId="{81E9B007-0C2C-493E-9B93-55A62C9C1F12}" dt="2025-12-18T21:06:00.466" v="1664" actId="20577"/>
        <pc:sldMkLst>
          <pc:docMk/>
          <pc:sldMk cId="2072133245" sldId="472"/>
        </pc:sldMkLst>
        <pc:spChg chg="mod">
          <ac:chgData name="Matthieu De Mari" userId="dfb708c9-d8dc-439f-9a3b-c772bf4a311c" providerId="ADAL" clId="{81E9B007-0C2C-493E-9B93-55A62C9C1F12}" dt="2025-12-18T21:06:00.466" v="1664" actId="20577"/>
          <ac:spMkLst>
            <pc:docMk/>
            <pc:sldMk cId="2072133245" sldId="472"/>
            <ac:spMk id="4" creationId="{C5B59CD9-14A1-20FA-6AC6-9BDA7E169C7B}"/>
          </ac:spMkLst>
        </pc:spChg>
      </pc:sldChg>
      <pc:sldChg chg="modSp mod">
        <pc:chgData name="Matthieu De Mari" userId="dfb708c9-d8dc-439f-9a3b-c772bf4a311c" providerId="ADAL" clId="{81E9B007-0C2C-493E-9B93-55A62C9C1F12}" dt="2026-01-08T09:27:56.388" v="2002" actId="20577"/>
        <pc:sldMkLst>
          <pc:docMk/>
          <pc:sldMk cId="105170546" sldId="516"/>
        </pc:sldMkLst>
        <pc:spChg chg="mod">
          <ac:chgData name="Matthieu De Mari" userId="dfb708c9-d8dc-439f-9a3b-c772bf4a311c" providerId="ADAL" clId="{81E9B007-0C2C-493E-9B93-55A62C9C1F12}" dt="2026-01-08T09:27:55.959" v="2000" actId="27636"/>
          <ac:spMkLst>
            <pc:docMk/>
            <pc:sldMk cId="105170546" sldId="516"/>
            <ac:spMk id="3" creationId="{F9359CBB-2BA1-6409-CE17-97C6B596059A}"/>
          </ac:spMkLst>
        </pc:spChg>
        <pc:spChg chg="mod">
          <ac:chgData name="Matthieu De Mari" userId="dfb708c9-d8dc-439f-9a3b-c772bf4a311c" providerId="ADAL" clId="{81E9B007-0C2C-493E-9B93-55A62C9C1F12}" dt="2026-01-08T09:27:56.388" v="2002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del">
        <pc:chgData name="Matthieu De Mari" userId="dfb708c9-d8dc-439f-9a3b-c772bf4a311c" providerId="ADAL" clId="{81E9B007-0C2C-493E-9B93-55A62C9C1F12}" dt="2026-01-08T09:32:46.613" v="2463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81E9B007-0C2C-493E-9B93-55A62C9C1F12}" dt="2026-01-08T09:32:47.148" v="2464" actId="47"/>
        <pc:sldMkLst>
          <pc:docMk/>
          <pc:sldMk cId="3190584464" sldId="518"/>
        </pc:sldMkLst>
      </pc:sldChg>
      <pc:sldChg chg="modSp del mod">
        <pc:chgData name="Matthieu De Mari" userId="dfb708c9-d8dc-439f-9a3b-c772bf4a311c" providerId="ADAL" clId="{81E9B007-0C2C-493E-9B93-55A62C9C1F12}" dt="2026-01-08T09:28:51.138" v="2025" actId="47"/>
        <pc:sldMkLst>
          <pc:docMk/>
          <pc:sldMk cId="3811521726" sldId="536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0047235" sldId="542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57314794" sldId="543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568568734" sldId="544"/>
        </pc:sldMkLst>
      </pc:sldChg>
      <pc:sldChg chg="del">
        <pc:chgData name="Matthieu De Mari" userId="dfb708c9-d8dc-439f-9a3b-c772bf4a311c" providerId="ADAL" clId="{81E9B007-0C2C-493E-9B93-55A62C9C1F12}" dt="2026-01-08T09:22:43.239" v="1669" actId="47"/>
        <pc:sldMkLst>
          <pc:docMk/>
          <pc:sldMk cId="2886371905" sldId="545"/>
        </pc:sldMkLst>
      </pc:sldChg>
      <pc:sldChg chg="del">
        <pc:chgData name="Matthieu De Mari" userId="dfb708c9-d8dc-439f-9a3b-c772bf4a311c" providerId="ADAL" clId="{81E9B007-0C2C-493E-9B93-55A62C9C1F12}" dt="2026-01-08T09:23:24.284" v="1770" actId="47"/>
        <pc:sldMkLst>
          <pc:docMk/>
          <pc:sldMk cId="119000326" sldId="546"/>
        </pc:sldMkLst>
      </pc:sldChg>
      <pc:sldChg chg="del">
        <pc:chgData name="Matthieu De Mari" userId="dfb708c9-d8dc-439f-9a3b-c772bf4a311c" providerId="ADAL" clId="{81E9B007-0C2C-493E-9B93-55A62C9C1F12}" dt="2026-01-08T09:32:26.963" v="2449" actId="47"/>
        <pc:sldMkLst>
          <pc:docMk/>
          <pc:sldMk cId="2458435727" sldId="547"/>
        </pc:sldMkLst>
      </pc:sldChg>
      <pc:sldChg chg="modSp mod">
        <pc:chgData name="Matthieu De Mari" userId="dfb708c9-d8dc-439f-9a3b-c772bf4a311c" providerId="ADAL" clId="{81E9B007-0C2C-493E-9B93-55A62C9C1F12}" dt="2026-01-08T09:55:50.631" v="3772" actId="20577"/>
        <pc:sldMkLst>
          <pc:docMk/>
          <pc:sldMk cId="4272836236" sldId="548"/>
        </pc:sldMkLst>
        <pc:spChg chg="mod">
          <ac:chgData name="Matthieu De Mari" userId="dfb708c9-d8dc-439f-9a3b-c772bf4a311c" providerId="ADAL" clId="{81E9B007-0C2C-493E-9B93-55A62C9C1F12}" dt="2026-01-08T09:55:50.631" v="3772" actId="20577"/>
          <ac:spMkLst>
            <pc:docMk/>
            <pc:sldMk cId="4272836236" sldId="548"/>
            <ac:spMk id="4" creationId="{33EBB267-24B9-144C-E4DE-C6D6CD35E719}"/>
          </ac:spMkLst>
        </pc:spChg>
      </pc:sldChg>
      <pc:sldChg chg="modSp add mod">
        <pc:chgData name="Matthieu De Mari" userId="dfb708c9-d8dc-439f-9a3b-c772bf4a311c" providerId="ADAL" clId="{81E9B007-0C2C-493E-9B93-55A62C9C1F12}" dt="2026-01-08T09:33:01.147" v="2474" actId="20577"/>
        <pc:sldMkLst>
          <pc:docMk/>
          <pc:sldMk cId="1975476651" sldId="549"/>
        </pc:sldMkLst>
        <pc:spChg chg="mod">
          <ac:chgData name="Matthieu De Mari" userId="dfb708c9-d8dc-439f-9a3b-c772bf4a311c" providerId="ADAL" clId="{81E9B007-0C2C-493E-9B93-55A62C9C1F12}" dt="2026-01-08T09:33:01.147" v="2474" actId="20577"/>
          <ac:spMkLst>
            <pc:docMk/>
            <pc:sldMk cId="1975476651" sldId="549"/>
            <ac:spMk id="2" creationId="{012E372F-824F-CFD6-F299-3C1FE27A8D6A}"/>
          </ac:spMkLst>
        </pc:spChg>
      </pc:sldChg>
      <pc:sldChg chg="add del">
        <pc:chgData name="Matthieu De Mari" userId="dfb708c9-d8dc-439f-9a3b-c772bf4a311c" providerId="ADAL" clId="{81E9B007-0C2C-493E-9B93-55A62C9C1F12}" dt="2026-01-08T09:32:22.411" v="2447"/>
        <pc:sldMkLst>
          <pc:docMk/>
          <pc:sldMk cId="2958177793" sldId="549"/>
        </pc:sldMkLst>
      </pc:sldChg>
      <pc:sldChg chg="delSp modSp add mod modClrScheme chgLayout">
        <pc:chgData name="Matthieu De Mari" userId="dfb708c9-d8dc-439f-9a3b-c772bf4a311c" providerId="ADAL" clId="{81E9B007-0C2C-493E-9B93-55A62C9C1F12}" dt="2026-01-08T09:52:35.061" v="3564" actId="20577"/>
        <pc:sldMkLst>
          <pc:docMk/>
          <pc:sldMk cId="1450634489" sldId="550"/>
        </pc:sldMkLst>
        <pc:spChg chg="mod ord">
          <ac:chgData name="Matthieu De Mari" userId="dfb708c9-d8dc-439f-9a3b-c772bf4a311c" providerId="ADAL" clId="{81E9B007-0C2C-493E-9B93-55A62C9C1F12}" dt="2026-01-08T09:47:39.338" v="3019" actId="700"/>
          <ac:spMkLst>
            <pc:docMk/>
            <pc:sldMk cId="1450634489" sldId="550"/>
            <ac:spMk id="2" creationId="{2742A551-F210-F013-90A6-9BFF5556066C}"/>
          </ac:spMkLst>
        </pc:spChg>
        <pc:spChg chg="del mod ord">
          <ac:chgData name="Matthieu De Mari" userId="dfb708c9-d8dc-439f-9a3b-c772bf4a311c" providerId="ADAL" clId="{81E9B007-0C2C-493E-9B93-55A62C9C1F12}" dt="2026-01-08T09:47:41.627" v="3020" actId="478"/>
          <ac:spMkLst>
            <pc:docMk/>
            <pc:sldMk cId="1450634489" sldId="550"/>
            <ac:spMk id="4" creationId="{DC757842-9882-4167-4A0A-DD237C1B194E}"/>
          </ac:spMkLst>
        </pc:spChg>
        <pc:spChg chg="mod ord">
          <ac:chgData name="Matthieu De Mari" userId="dfb708c9-d8dc-439f-9a3b-c772bf4a311c" providerId="ADAL" clId="{81E9B007-0C2C-493E-9B93-55A62C9C1F12}" dt="2026-01-08T09:52:35.061" v="3564" actId="20577"/>
          <ac:spMkLst>
            <pc:docMk/>
            <pc:sldMk cId="1450634489" sldId="550"/>
            <ac:spMk id="7" creationId="{DA3E7703-6029-1BF1-AAED-1744579D4A5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Coded</a:t>
          </a:r>
          <a:r>
            <a:rPr lang="fr-FR" dirty="0"/>
            <a:t> </a:t>
          </a:r>
          <a:r>
            <a:rPr lang="fr-FR" dirty="0" err="1"/>
            <a:t>Manually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35577" y="115156"/>
        <a:ext cx="1157236" cy="1012334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Coded</a:t>
          </a:r>
          <a:r>
            <a:rPr lang="fr-FR" sz="1800" kern="1200" dirty="0"/>
            <a:t> </a:t>
          </a:r>
          <a:r>
            <a:rPr lang="fr-FR" sz="1800" kern="1200" dirty="0" err="1"/>
            <a:t>Manually</a:t>
          </a:r>
          <a:r>
            <a:rPr lang="fr-FR" sz="1800" kern="1200" dirty="0"/>
            <a:t>)</a:t>
          </a:r>
        </a:p>
      </dsp:txBody>
      <dsp:txXfrm>
        <a:off x="1743894" y="115156"/>
        <a:ext cx="1157236" cy="1012334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83661"/>
          <a:ext cx="1220226" cy="107532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52211" y="115156"/>
        <a:ext cx="1157236" cy="10123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667B5-0EA0-5B7D-5AEE-75464B75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F35-AF85-FAE0-DA12-DCCA36BE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E54A8-13DD-C9EE-C130-6ACE32C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8.04035" TargetMode="External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 Practice of Deep Learning</a:t>
            </a:r>
            <a:br>
              <a:rPr lang="en-US" b="1" dirty="0"/>
            </a:br>
            <a:r>
              <a:rPr lang="en-US" dirty="0"/>
              <a:t>Course 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4545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r>
              <a:rPr lang="en-GB" dirty="0"/>
              <a:t>Also, this: </a:t>
            </a:r>
            <a:r>
              <a:rPr lang="en-GB" dirty="0">
                <a:hlinkClick r:id="rId3"/>
              </a:rPr>
              <a:t>https://arxiv.org/abs/2508.04035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latest version (not the one shown below!) from </a:t>
            </a: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r>
              <a:rPr lang="en-GB" dirty="0"/>
              <a:t>Setting up CUDA/GPU acceleration is always a good idea!</a:t>
            </a:r>
            <a:br>
              <a:rPr lang="en-GB" dirty="0"/>
            </a:br>
            <a:r>
              <a:rPr lang="en-GB" dirty="0"/>
              <a:t>(More details in bonus slides).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9707-E3C3-C8AC-1495-88C014E7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4" y="3667737"/>
            <a:ext cx="8331051" cy="3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06D8-1137-811F-D791-1EB7DCC2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372F-824F-CFD6-F299-3C1FE27A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 Practice of Deep Learning</a:t>
            </a:r>
            <a:br>
              <a:rPr lang="en-US" b="1" dirty="0"/>
            </a:br>
            <a:r>
              <a:rPr lang="en-US" dirty="0"/>
              <a:t>Day 1, Part 1/4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5019E-0AD2-73BD-0E41-79B301592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F52351-A086-FC72-0032-EA33722F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replicate/emulate the human brain</a:t>
            </a:r>
            <a:r>
              <a:rPr lang="en-GB" dirty="0"/>
              <a:t>, more specifically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</a:t>
            </a:r>
            <a:r>
              <a:rPr lang="en-GB" b="1" dirty="0"/>
              <a:t>data</a:t>
            </a:r>
            <a:r>
              <a:rPr lang="en-GB" dirty="0"/>
              <a:t> and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618" y="1825625"/>
            <a:ext cx="5424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normally</a:t>
            </a:r>
            <a:r>
              <a:rPr lang="fr-FR" dirty="0"/>
              <a:t> do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in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95158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197789"/>
            <a:ext cx="4431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explain</a:t>
            </a:r>
            <a:r>
              <a:rPr lang="fr-FR" sz="2400" b="1" dirty="0"/>
              <a:t> the </a:t>
            </a:r>
            <a:r>
              <a:rPr lang="fr-FR" sz="2400" b="1" dirty="0" err="1"/>
              <a:t>logic</a:t>
            </a:r>
            <a:r>
              <a:rPr lang="fr-FR" sz="2400" b="1" dirty="0"/>
              <a:t> of </a:t>
            </a:r>
            <a:r>
              <a:rPr lang="fr-FR" sz="2400" b="1" dirty="0" err="1"/>
              <a:t>recognizing</a:t>
            </a:r>
            <a:r>
              <a:rPr lang="fr-FR" sz="2400" b="1" dirty="0"/>
              <a:t> </a:t>
            </a:r>
            <a:r>
              <a:rPr lang="fr-FR" sz="2400" b="1" dirty="0" err="1"/>
              <a:t>animals</a:t>
            </a:r>
            <a:r>
              <a:rPr lang="fr-FR" sz="2400" b="1" dirty="0"/>
              <a:t> in </a:t>
            </a:r>
            <a:r>
              <a:rPr lang="fr-FR" sz="2400" b="1" dirty="0" err="1"/>
              <a:t>pictures</a:t>
            </a:r>
            <a:r>
              <a:rPr lang="fr-FR" sz="2400" b="1" dirty="0"/>
              <a:t> to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330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/>
              <a:t>How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sales?</a:t>
            </a: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>
                <a:sym typeface="Wingdings" panose="05000000000000000000" pitchFamily="2" charset="2"/>
              </a:rPr>
              <a:t>Typical</a:t>
            </a:r>
            <a:r>
              <a:rPr lang="fr-FR" b="1" dirty="0">
                <a:sym typeface="Wingdings" panose="05000000000000000000" pitchFamily="2" charset="2"/>
              </a:rPr>
              <a:t> Machine Learning </a:t>
            </a:r>
            <a:r>
              <a:rPr lang="fr-FR" b="1" dirty="0" err="1">
                <a:sym typeface="Wingdings" panose="05000000000000000000" pitchFamily="2" charset="2"/>
              </a:rPr>
              <a:t>Problems</a:t>
            </a:r>
            <a:r>
              <a:rPr lang="fr-FR" b="1" dirty="0">
                <a:sym typeface="Wingdings" panose="05000000000000000000" pitchFamily="2" charset="2"/>
              </a:rPr>
              <a:t>!</a:t>
            </a:r>
            <a:endParaRPr lang="fr-FR" b="1" dirty="0"/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688016" cy="4958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Matthieu (Matt) De Mari</a:t>
            </a:r>
          </a:p>
          <a:p>
            <a:r>
              <a:rPr lang="en-US" dirty="0"/>
              <a:t>Senior Lecturer at SUTD (Python, Deep Learning, Prog. Language Concepts, Capstone, etc.)</a:t>
            </a:r>
          </a:p>
          <a:p>
            <a:r>
              <a:rPr lang="en-US" dirty="0"/>
              <a:t>Co-Director (Master of Science in Design and Artificial Intelligence for Enterprise)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 (in SUTD Academy/AI cluster): 2.401-07.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1" y="1690688"/>
            <a:ext cx="3486869" cy="47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given as inputs and producing a final signal as output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b="1" dirty="0"/>
              <a:t>Supervised machine learning </a:t>
            </a:r>
            <a:r>
              <a:rPr lang="en-GB" dirty="0"/>
              <a:t>relies on </a:t>
            </a:r>
            <a:r>
              <a:rPr lang="en-GB" b="1" dirty="0"/>
              <a:t>labelled input and output data </a:t>
            </a:r>
            <a:r>
              <a:rPr lang="en-GB" dirty="0"/>
              <a:t>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machine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 or finite number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1561202"/>
            <a:ext cx="5697686" cy="2846612"/>
          </a:xfrm>
          <a:prstGeom prst="rect">
            <a:avLst/>
          </a:prstGeom>
        </p:spPr>
      </p:pic>
      <p:pic>
        <p:nvPicPr>
          <p:cNvPr id="5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E2A5716-3CE5-38A3-F943-C1719D07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36" y="4865588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456F3-5BB4-F009-FF86-42780D6C98A9}"/>
              </a:ext>
            </a:extLst>
          </p:cNvPr>
          <p:cNvSpPr txBox="1"/>
          <p:nvPr/>
        </p:nvSpPr>
        <p:spPr>
          <a:xfrm>
            <a:off x="10501162" y="541922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cat!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42C8F-581A-DDAF-3919-5B9D9687F00C}"/>
              </a:ext>
            </a:extLst>
          </p:cNvPr>
          <p:cNvCxnSpPr>
            <a:endCxn id="6" idx="1"/>
          </p:cNvCxnSpPr>
          <p:nvPr/>
        </p:nvCxnSpPr>
        <p:spPr>
          <a:xfrm>
            <a:off x="9124749" y="5601903"/>
            <a:ext cx="1376413" cy="19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and not a finite list of possibilities.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</a:rPr>
              <a:t>Depends on you approach it.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</a:t>
            </a:r>
            <a:r>
              <a:rPr lang="en-GB" b="1" u="sng" dirty="0"/>
              <a:t>value</a:t>
            </a:r>
            <a:r>
              <a:rPr lang="en-GB" b="1" dirty="0"/>
              <a:t> of the stock in the future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</a:t>
            </a:r>
            <a:r>
              <a:rPr lang="en-GB" b="1" u="sng" dirty="0"/>
              <a:t>buy, sell or hold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</a:t>
            </a:r>
            <a:r>
              <a:rPr lang="en-SG" sz="3600" b="1" dirty="0"/>
              <a:t>supervised</a:t>
            </a:r>
            <a:r>
              <a:rPr lang="en-SG" sz="3600" dirty="0"/>
              <a:t> </a:t>
            </a:r>
            <a:r>
              <a:rPr lang="en-SG" sz="3600" b="1" dirty="0"/>
              <a:t>learning</a:t>
            </a:r>
            <a:r>
              <a:rPr lang="en-SG" sz="3600" dirty="0"/>
              <a:t>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 for now)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this course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Networks, a.k.a. Deep Learning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2025):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Deep Learning tools, layers and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foundational and advanced techniques </a:t>
            </a:r>
            <a:r>
              <a:rPr lang="en-GB" dirty="0"/>
              <a:t>related to Deep Learning and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 tools are implemented.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an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ML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of current model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b="1" dirty="0">
                <a:solidFill>
                  <a:srgbClr val="7030A0"/>
                </a:solidFill>
              </a:rPr>
              <a:t>Predict price of an apartment based on the apartment features.</a:t>
            </a:r>
          </a:p>
          <a:p>
            <a:r>
              <a:rPr lang="en-GB" dirty="0"/>
              <a:t>We will generate a “fake” dataset consisting of apartments with features and selling prices.</a:t>
            </a:r>
          </a:p>
          <a:p>
            <a:r>
              <a:rPr lang="en-GB" dirty="0"/>
              <a:t>It is a </a:t>
            </a:r>
            <a:r>
              <a:rPr lang="en-GB" b="1" dirty="0">
                <a:solidFill>
                  <a:srgbClr val="7030A0"/>
                </a:solidFill>
              </a:rPr>
              <a:t>supervised regression task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b="1" dirty="0">
                <a:solidFill>
                  <a:srgbClr val="7030A0"/>
                </a:solidFill>
              </a:rPr>
              <a:t>Inputs</a:t>
            </a:r>
            <a:r>
              <a:rPr lang="en-GB" dirty="0"/>
              <a:t> will be a </a:t>
            </a:r>
            <a:r>
              <a:rPr lang="en-GB" b="1" dirty="0">
                <a:solidFill>
                  <a:srgbClr val="7030A0"/>
                </a:solidFill>
              </a:rPr>
              <a:t>list of apartment features</a:t>
            </a:r>
            <a:r>
              <a:rPr lang="en-GB" dirty="0"/>
              <a:t>, which here will only consist of the </a:t>
            </a:r>
            <a:r>
              <a:rPr lang="en-GB" b="1" dirty="0"/>
              <a:t>surface of the apartment</a:t>
            </a:r>
            <a:r>
              <a:rPr lang="en-GB" dirty="0"/>
              <a:t>, in square meters (sqm).</a:t>
            </a:r>
          </a:p>
          <a:p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Output</a:t>
            </a:r>
            <a:r>
              <a:rPr lang="en-GB" dirty="0"/>
              <a:t> will be the </a:t>
            </a:r>
            <a:r>
              <a:rPr lang="en-GB" b="1" dirty="0">
                <a:solidFill>
                  <a:srgbClr val="7030A0"/>
                </a:solidFill>
              </a:rPr>
              <a:t>selling price </a:t>
            </a:r>
            <a:r>
              <a:rPr lang="en-GB" dirty="0"/>
              <a:t>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with:</a:t>
            </a:r>
          </a:p>
          <a:p>
            <a:r>
              <a:rPr lang="en-GB" dirty="0"/>
              <a:t>Average price being 100000 + 14373 times the surface in sqm,</a:t>
            </a:r>
          </a:p>
          <a:p>
            <a:r>
              <a:rPr lang="en-GB" dirty="0"/>
              <a:t>and a random "variation"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>
                <a:solidFill>
                  <a:srgbClr val="7030A0"/>
                </a:solidFill>
              </a:rPr>
              <a:t>linear regression model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has </a:t>
                </a:r>
                <a:r>
                  <a:rPr lang="en-GB" b="1" dirty="0"/>
                  <a:t>two trainable parameters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</a:t>
                </a:r>
                <a:r>
                  <a:rPr lang="en-GB" b="1" dirty="0"/>
                  <a:t>input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predicted </a:t>
                </a:r>
                <a:r>
                  <a:rPr lang="en-GB" b="1" dirty="0"/>
                  <a:t>output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749734"/>
            <a:ext cx="6078333" cy="159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8D44A-AA83-81F2-CBCE-9112156D3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72"/>
          <a:stretch/>
        </p:blipFill>
        <p:spPr>
          <a:xfrm>
            <a:off x="6595744" y="1552834"/>
            <a:ext cx="4758056" cy="31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br>
              <a:rPr lang="en-GB" dirty="0"/>
            </a:br>
            <a:r>
              <a:rPr lang="en-GB" dirty="0"/>
              <a:t>(red)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</a:p>
          <a:p>
            <a:pPr algn="ctr"/>
            <a:r>
              <a:rPr lang="en-GB" dirty="0"/>
              <a:t>(green)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</a:p>
          <a:p>
            <a:pPr algn="ctr"/>
            <a:r>
              <a:rPr lang="en-GB" dirty="0"/>
              <a:t>(black)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Differentiation/Derivatives, Optimization.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Pandas,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Probabilities and Statistics, Graph Theory.</a:t>
            </a:r>
            <a:endParaRPr lang="en-SG" dirty="0"/>
          </a:p>
          <a:p>
            <a:pPr marL="0" indent="0" algn="ctr">
              <a:buNone/>
            </a:pPr>
            <a:endParaRPr lang="en-SG" b="1" dirty="0"/>
          </a:p>
          <a:p>
            <a:pPr marL="0" indent="0" algn="ctr">
              <a:buNone/>
            </a:pPr>
            <a:r>
              <a:rPr lang="en-SG" b="1" dirty="0"/>
              <a:t>Need to revise?</a:t>
            </a:r>
            <a:br>
              <a:rPr lang="en-SG" b="1" dirty="0"/>
            </a:br>
            <a:r>
              <a:rPr lang="en-SG" b="1" dirty="0"/>
              <a:t>Feel free to check your previous courses, we are going to build upon them!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063421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Telling which model is best at a given ML task can prove difficult, especially for close values of its trainable parameters, 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 yet.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current model and its current parameters on said task and dataset.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D88892-9633-DBDC-A0D0-C687B3D62E5D}"/>
              </a:ext>
            </a:extLst>
          </p:cNvPr>
          <p:cNvSpPr txBox="1"/>
          <p:nvPr/>
        </p:nvSpPr>
        <p:spPr>
          <a:xfrm>
            <a:off x="7381870" y="939798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84584-1719-83C3-BA9E-BC257672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77" y="3248122"/>
            <a:ext cx="5181600" cy="34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outputs of a model and the true outputs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typically used to: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r>
                  <a:rPr lang="en-GB" dirty="0"/>
                  <a:t>More importantly, 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function will later be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 (more on this later!).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>
                    <a:solidFill>
                      <a:srgbClr val="00B050"/>
                    </a:solidFill>
                  </a:rPr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computed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B8F96-4164-EB2B-649A-BA19BCB86069}"/>
              </a:ext>
            </a:extLst>
          </p:cNvPr>
          <p:cNvSpPr txBox="1"/>
          <p:nvPr/>
        </p:nvSpPr>
        <p:spPr>
          <a:xfrm>
            <a:off x="2021930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189FF-04D0-097A-69F9-D5077EE6D0B6}"/>
              </a:ext>
            </a:extLst>
          </p:cNvPr>
          <p:cNvSpPr txBox="1"/>
          <p:nvPr/>
        </p:nvSpPr>
        <p:spPr>
          <a:xfrm>
            <a:off x="6320392" y="4753041"/>
            <a:ext cx="429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Answer: Black model, because it has a lower loss value than the green and red ones!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F1BF25-44AF-96CD-3D22-6DFB8468D505}"/>
              </a:ext>
            </a:extLst>
          </p:cNvPr>
          <p:cNvSpPr/>
          <p:nvPr/>
        </p:nvSpPr>
        <p:spPr>
          <a:xfrm>
            <a:off x="5321030" y="266258"/>
            <a:ext cx="1935804" cy="854417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</a:t>
            </a:r>
            <a:r>
              <a:rPr lang="en-GB" b="1" dirty="0"/>
              <a:t>finding the best values for the trainable parameters of the chosen model</a:t>
            </a:r>
            <a:r>
              <a:rPr lang="en-GB" dirty="0"/>
              <a:t>, for the given task and dataset.</a:t>
            </a:r>
          </a:p>
          <a:p>
            <a:pPr marL="0" indent="0">
              <a:buNone/>
            </a:pPr>
            <a:r>
              <a:rPr lang="en-GB" dirty="0"/>
              <a:t>By best values for the trainable parameters, we mean the values that </a:t>
            </a:r>
            <a:r>
              <a:rPr lang="en-GB" b="1" dirty="0"/>
              <a:t>minimize the chosen loss function</a:t>
            </a:r>
            <a:r>
              <a:rPr lang="en-GB" dirty="0"/>
              <a:t>. It is therefore an optimization problem of some sort!</a:t>
            </a:r>
          </a:p>
          <a:p>
            <a:pPr marL="0" indent="0">
              <a:buNone/>
            </a:pPr>
            <a:r>
              <a:rPr lang="en-GB" dirty="0"/>
              <a:t>Once a minimal value is obtained on the loss function, then we can claim that the “optimal” trainable parameters have been found.</a:t>
            </a:r>
          </a:p>
          <a:p>
            <a:pPr marL="0" indent="0">
              <a:buNone/>
            </a:pPr>
            <a:r>
              <a:rPr lang="en-GB" dirty="0"/>
              <a:t>Or in other words, that the model has been </a:t>
            </a:r>
            <a:r>
              <a:rPr lang="en-GB" b="1" dirty="0">
                <a:solidFill>
                  <a:srgbClr val="00B050"/>
                </a:solidFill>
              </a:rPr>
              <a:t>trained</a:t>
            </a:r>
            <a:r>
              <a:rPr lang="en-GB" dirty="0"/>
              <a:t> to solve its machine learning task.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training the model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is, using the explicit formula of the loss function,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br>
                  <a:rPr lang="en-GB" b="0" dirty="0"/>
                </a:br>
                <a:r>
                  <a:rPr lang="en-GB" b="0" i="1" dirty="0"/>
                  <a:t>(Proof in bonus slides)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fr-FR" dirty="0"/>
                </a:br>
                <a:endParaRPr lang="en-SG" dirty="0"/>
              </a:p>
              <a:p>
                <a:pPr marL="0" indent="0">
                  <a:buNone/>
                </a:pPr>
                <a:br>
                  <a:rPr lang="en-SG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GB" noProof="0" dirty="0"/>
                  <a:t>Finally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inverse, which is a typical linear algebra operation.</a:t>
                </a:r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Normal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An expert is not someone who</a:t>
            </a:r>
          </a:p>
          <a:p>
            <a:r>
              <a:rPr lang="en-GB" dirty="0"/>
              <a:t>Took a 6h-long online video course,</a:t>
            </a:r>
          </a:p>
          <a:p>
            <a:r>
              <a:rPr lang="en-GB" dirty="0"/>
              <a:t>Implements Neural Networks by randomly connecting basic layers (typically Linear and Conv),</a:t>
            </a:r>
          </a:p>
          <a:p>
            <a:r>
              <a:rPr lang="en-GB" dirty="0"/>
              <a:t>Uses a random framework they do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Cannot obtain more than 90% accuracy on a simple dataset like MNIST or CIFAR-10.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68983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An expert is someone who</a:t>
            </a:r>
          </a:p>
          <a:p>
            <a:r>
              <a:rPr lang="en-GB" dirty="0"/>
              <a:t>Understands how Neural Networks operate and the mathematical intuition behind why typical operations used in layers,</a:t>
            </a:r>
          </a:p>
          <a:p>
            <a:r>
              <a:rPr lang="en-GB" dirty="0"/>
              <a:t>Understands how the frameworks have been built and what they do behind the scenes,</a:t>
            </a:r>
          </a:p>
          <a:p>
            <a:r>
              <a:rPr lang="en-GB" dirty="0"/>
              <a:t>Understands that AI is a fast-evolving field and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6E31A-E890-26C8-4B56-79FB68AFF7F3}"/>
              </a:ext>
            </a:extLst>
          </p:cNvPr>
          <p:cNvSpPr txBox="1"/>
          <p:nvPr/>
        </p:nvSpPr>
        <p:spPr>
          <a:xfrm>
            <a:off x="6423029" y="456642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Purple line is the optimal set of parameters for our model on the given task and dataset!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Black was pretty close!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normal equation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A few problems when using the normal equation:</a:t>
                </a:r>
              </a:p>
              <a:p>
                <a:r>
                  <a:rPr lang="en-GB" dirty="0"/>
                  <a:t>It can become </a:t>
                </a:r>
                <a:r>
                  <a:rPr lang="en-GB" b="1" dirty="0"/>
                  <a:t>computationally expensive when the number of samples (and/or features) in the dataset are large, and therefore the dimensions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b="1" dirty="0"/>
                  <a:t> are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In some scenarios, 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product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cannot be calculated (because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might not always be invertible)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497501" y="1825624"/>
            <a:ext cx="5694500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b="1" dirty="0"/>
              <a:t>While sub-optimal, the main advantage of gradient descent is that it can handle very large datasets and it can also be used for non-linear models.</a:t>
            </a:r>
            <a:endParaRPr lang="en-SG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D54EF7-1264-F3B3-C8EE-CAC4D50A8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30F0-6F18-243E-B9AE-1D22EC7C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A551-F210-F013-90A6-9BFF5556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 (GD) </a:t>
                </a:r>
                <a:r>
                  <a:rPr lang="en-GB" dirty="0"/>
                  <a:t>aims to solve an optimization problems such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does so by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Initializing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as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and a counter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as 0,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the derivative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and incrementing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by 1,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Repeating operations 2 and 3 until a maximum number of iterations is reached or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converge (and no longer change).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3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Technically, we have two decision variables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and we are using the loss function as our objective function to minimize, but it works the same!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  <a:blipFill>
                <a:blip r:embed="rId2"/>
                <a:stretch>
                  <a:fillRect l="-1080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can calculate (by hand) the derivatives,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We call parameter </a:t>
                </a:r>
                <a:r>
                  <a:rPr lang="en-GB" b="1" dirty="0"/>
                  <a:t>𝛼</a:t>
                </a:r>
                <a:r>
                  <a:rPr lang="en-GB" dirty="0"/>
                  <a:t>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and this parameter value will have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initial values (could be zero, random values,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i="1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no longer changing.</a:t>
                </a:r>
                <a:br>
                  <a:rPr lang="en-GB" i="1" dirty="0"/>
                </a:br>
                <a:r>
                  <a:rPr lang="en-GB" i="1" dirty="0"/>
                  <a:t>This is called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early</a:t>
                </a:r>
                <a:r>
                  <a:rPr lang="en-GB" i="1" dirty="0">
                    <a:solidFill>
                      <a:srgbClr val="7030A0"/>
                    </a:solidFill>
                  </a:rPr>
                  <a:t>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stopping</a:t>
                </a:r>
                <a:r>
                  <a:rPr lang="en-GB" i="1" dirty="0"/>
                  <a:t>, and is typically implemented by tracking the changes on each iteration.</a:t>
                </a:r>
                <a:br>
                  <a:rPr lang="en-GB" i="1" dirty="0"/>
                </a:br>
                <a:r>
                  <a:rPr lang="en-GB" i="1" dirty="0"/>
                  <a:t>Typically, we could decide to break the GD loop if the changes on both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less than a given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i="1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0FAE-7F77-06D6-DA57-D58356E3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50831" y="367323"/>
            <a:ext cx="1547446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338567" y="398744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, along with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(to show what is happening behind the scenes of Neural Networks/Deep Learning).</a:t>
            </a:r>
          </a:p>
          <a:p>
            <a:r>
              <a:rPr lang="en-GB" b="1" dirty="0"/>
              <a:t>Made a choice: </a:t>
            </a:r>
            <a:r>
              <a:rPr lang="en-GB" dirty="0"/>
              <a:t>providing lots of code to demonstrate concepts but might </a:t>
            </a:r>
            <a:r>
              <a:rPr lang="en-GB" b="1" u="sng" dirty="0"/>
              <a:t>need you to play with them autonomously</a:t>
            </a:r>
            <a:r>
              <a:rPr lang="en-GB" dirty="0"/>
              <a:t>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stay up-to-date.</a:t>
            </a:r>
          </a:p>
          <a:p>
            <a:r>
              <a:rPr lang="en-GB" dirty="0"/>
              <a:t>Suggestions on how to </a:t>
            </a:r>
            <a:r>
              <a:rPr lang="en-GB" b="1" dirty="0"/>
              <a:t>continue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r>
              <a:rPr lang="en-GB" dirty="0"/>
              <a:t>(If time allows, sharing some video recordings as well).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D0A4-7B2B-7BDF-1C8C-E9C72D6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149230" y="797169"/>
            <a:ext cx="1312985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1FB64-478A-B843-25C5-E6EF705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399322" y="1047262"/>
            <a:ext cx="4861170" cy="80498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796086" y="98808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r>
              <a:rPr lang="en-GB" b="1" dirty="0">
                <a:solidFill>
                  <a:schemeClr val="accent2"/>
                </a:solidFill>
              </a:rPr>
              <a:t>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2368059" y="2053490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2684585" y="5810738"/>
            <a:ext cx="4427415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30C31-913D-2FF6-4924-40A881C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446214" y="2644717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644295" y="261289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GD update rules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from earlier.</a:t>
            </a: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BA1E7-3E6C-C13C-DBE5-C0C42E20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688493" y="3821722"/>
            <a:ext cx="3806092" cy="60960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877819" y="3664858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if changes become insignificant).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849C4-285E-89EE-A929-63AE33687D78}"/>
              </a:ext>
            </a:extLst>
          </p:cNvPr>
          <p:cNvSpPr/>
          <p:nvPr/>
        </p:nvSpPr>
        <p:spPr>
          <a:xfrm flipV="1">
            <a:off x="2840893" y="2086708"/>
            <a:ext cx="1363784" cy="21101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7A591-A392-428A-EF60-F38DBB3A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586894" y="4360983"/>
            <a:ext cx="2962030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3429000"/>
            <a:ext cx="323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of a and b. We also keep track of these loss values by adding them to a list, used for display later.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2328984" y="1707659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AA8D-B839-C230-E56E-4F4F58E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74278" y="6462149"/>
            <a:ext cx="1867876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000749" y="6073726"/>
            <a:ext cx="362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loss values list on each iteration.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E5AE8-418A-50BC-4BF6-18437350E28D}"/>
              </a:ext>
            </a:extLst>
          </p:cNvPr>
          <p:cNvSpPr txBox="1"/>
          <p:nvPr/>
        </p:nvSpPr>
        <p:spPr>
          <a:xfrm>
            <a:off x="1197108" y="5252632"/>
            <a:ext cx="10568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  <a:endParaRPr lang="en-SG" sz="2800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85755-D5AE-C8A3-030A-32424C289BD9}"/>
              </a:ext>
            </a:extLst>
          </p:cNvPr>
          <p:cNvSpPr/>
          <p:nvPr/>
        </p:nvSpPr>
        <p:spPr>
          <a:xfrm>
            <a:off x="587829" y="1996751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73C20-8F6B-B7E5-E527-9EDD6EA3C14C}"/>
              </a:ext>
            </a:extLst>
          </p:cNvPr>
          <p:cNvSpPr/>
          <p:nvPr/>
        </p:nvSpPr>
        <p:spPr>
          <a:xfrm>
            <a:off x="587829" y="2970244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A0751-6A00-4616-0253-D2AD9DAB9A7B}"/>
              </a:ext>
            </a:extLst>
          </p:cNvPr>
          <p:cNvSpPr/>
          <p:nvPr/>
        </p:nvSpPr>
        <p:spPr>
          <a:xfrm>
            <a:off x="587829" y="3943737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AF7FF-0393-1164-480E-3E5CAD9A4570}"/>
              </a:ext>
            </a:extLst>
          </p:cNvPr>
          <p:cNvSpPr txBox="1"/>
          <p:nvPr/>
        </p:nvSpPr>
        <p:spPr>
          <a:xfrm>
            <a:off x="3255862" y="2617386"/>
            <a:ext cx="5866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Confirmed with a plot.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Even seems to converge to a minimum value, corresponding to the optimal set of trainable parameters?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have generated the dataset ourselves, so we know the optimal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! (And we can even compute using the normal equation anyway…)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3D94AE-5CF8-6DD6-C282-1C1A5565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4" y="3086527"/>
            <a:ext cx="11114664" cy="3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E28-4BC0-251C-8E14-8508C55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0"/>
            <a:ext cx="1032129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03694-FC87-4F8C-E035-C3C81CBCE66C}"/>
              </a:ext>
            </a:extLst>
          </p:cNvPr>
          <p:cNvSpPr txBox="1"/>
          <p:nvPr/>
        </p:nvSpPr>
        <p:spPr>
          <a:xfrm>
            <a:off x="2096699" y="442402"/>
            <a:ext cx="5866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Close match,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good enough for us.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(Maybe could get better results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with more iterations of GD?)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course, just for reference).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practice, we never implement the linear regression model ourselves (but like many other things in CS, it is a good practice to try </a:t>
            </a:r>
            <a:r>
              <a:rPr lang="en-GB"/>
              <a:t>it once</a:t>
            </a:r>
            <a:r>
              <a:rPr lang="en-GB" dirty="0"/>
              <a:t>!)</a:t>
            </a:r>
          </a:p>
          <a:p>
            <a:r>
              <a:rPr lang="en-SG" dirty="0"/>
              <a:t>It is often better/faster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training, it is also good practice to check if the predictor makes sense, by </a:t>
            </a:r>
            <a:r>
              <a:rPr lang="en-GB" b="1" dirty="0"/>
              <a:t>testing</a:t>
            </a:r>
            <a:r>
              <a:rPr lang="en-GB" dirty="0"/>
              <a:t> it and asking it to predict the price of an apartment it has never seen before.</a:t>
            </a:r>
          </a:p>
          <a:p>
            <a:r>
              <a:rPr lang="en-GB" dirty="0"/>
              <a:t>Confirm the pertinence </a:t>
            </a:r>
            <a:r>
              <a:rPr lang="en-GB"/>
              <a:t>of predicted </a:t>
            </a:r>
            <a:r>
              <a:rPr lang="en-GB" dirty="0"/>
              <a:t>values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BB267-24B9-144C-E4DE-C6D6CD3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call it a break for 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4BD3C-A362-227F-DB67-10CF1E26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continue on the next lecture with more reminders</a:t>
            </a:r>
            <a:br>
              <a:rPr lang="en-GB" dirty="0"/>
            </a:br>
            <a:r>
              <a:rPr lang="en-GB" i="1" dirty="0"/>
              <a:t>(Bonus slides after this)</a:t>
            </a:r>
          </a:p>
        </p:txBody>
      </p:sp>
    </p:spTree>
    <p:extLst>
      <p:ext uri="{BB962C8B-B14F-4D97-AF65-F5344CB8AC3E}">
        <p14:creationId xmlns:p14="http://schemas.microsoft.com/office/powerpoint/2010/main" val="4272836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that you CUDA version number matches the one of your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37"/>
          <a:stretch/>
        </p:blipFill>
        <p:spPr>
          <a:xfrm>
            <a:off x="1309396" y="4070932"/>
            <a:ext cx="9573208" cy="27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7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370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How to use CUDA with MacOS?</a:t>
            </a:r>
          </a:p>
          <a:p>
            <a:pPr marL="0" indent="0">
              <a:buNone/>
            </a:pPr>
            <a:r>
              <a:rPr lang="en-GB" dirty="0"/>
              <a:t>Efforts are being made to make GPU computing compatible with AMD and MacOS GPUs, but not the best (</a:t>
            </a:r>
            <a:r>
              <a:rPr lang="en-GB" dirty="0" err="1"/>
              <a:t>afaik</a:t>
            </a:r>
            <a:r>
              <a:rPr lang="en-GB" dirty="0"/>
              <a:t>).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" t="28537" r="37508"/>
          <a:stretch/>
        </p:blipFill>
        <p:spPr>
          <a:xfrm>
            <a:off x="643631" y="3727675"/>
            <a:ext cx="6337040" cy="3120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AC5A7-ECE5-243C-8714-41366B83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08" y="486282"/>
            <a:ext cx="4628890" cy="61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Your GPU not in the list of CUDA-enabled GPUs?</a:t>
            </a:r>
          </a:p>
          <a:p>
            <a:pPr marL="0" indent="0">
              <a:buNone/>
            </a:pPr>
            <a:r>
              <a:rPr lang="en-GB" dirty="0"/>
              <a:t>You bought a MacOS laptop?</a:t>
            </a:r>
          </a:p>
          <a:p>
            <a:endParaRPr lang="en-GB" b="1" dirty="0"/>
          </a:p>
          <a:p>
            <a:r>
              <a:rPr lang="en-GB" b="1" dirty="0"/>
              <a:t>Most notebooks can still run on CPU (but they might take significantly longer to run).</a:t>
            </a:r>
            <a:endParaRPr lang="en-GB" dirty="0"/>
          </a:p>
          <a:p>
            <a:r>
              <a:rPr lang="en-GB" dirty="0"/>
              <a:t>Also, always the option of using </a:t>
            </a:r>
            <a:r>
              <a:rPr lang="en-GB" b="1" dirty="0"/>
              <a:t>Google </a:t>
            </a:r>
            <a:r>
              <a:rPr lang="en-GB" b="1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0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0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v2.0 </a:t>
            </a:r>
            <a:r>
              <a:rPr lang="en-GB" dirty="0"/>
              <a:t>is the current (latest version released in March 2023).</a:t>
            </a:r>
          </a:p>
          <a:p>
            <a:r>
              <a:rPr lang="en-GB" dirty="0"/>
              <a:t>Should be fully retro-compatible.</a:t>
            </a:r>
          </a:p>
          <a:p>
            <a:r>
              <a:rPr lang="en-SG" dirty="0"/>
              <a:t>Revising and testing notebooks (they were designed last year and tested on v1.13).</a:t>
            </a:r>
          </a:p>
          <a:p>
            <a:r>
              <a:rPr lang="en-SG" dirty="0"/>
              <a:t>Kindly let me know if you have any issues!</a:t>
            </a:r>
          </a:p>
          <a:p>
            <a:r>
              <a:rPr lang="en-SG" dirty="0"/>
              <a:t>Will let you know about new v2.0 features on W13.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0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6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>
            <a:normAutofit/>
          </a:bodyPr>
          <a:lstStyle/>
          <a:p>
            <a:r>
              <a:rPr lang="en-GB" b="1" dirty="0"/>
              <a:t>Quiz at the end of Day 1 and Day 2 (30%): </a:t>
            </a:r>
            <a:r>
              <a:rPr lang="en-GB" dirty="0"/>
              <a:t>Simple MCQ to be taken online, after each day.</a:t>
            </a:r>
            <a:endParaRPr lang="en-GB" b="1" dirty="0"/>
          </a:p>
          <a:p>
            <a:r>
              <a:rPr lang="en-GB" b="1" dirty="0"/>
              <a:t>Lab at the end of Day 2 (60%): </a:t>
            </a:r>
            <a:r>
              <a:rPr lang="en-GB" dirty="0"/>
              <a:t>A more technical implementation of the concepts seen in class on a real-life problem.</a:t>
            </a:r>
            <a:endParaRPr lang="en-GB" b="1" dirty="0"/>
          </a:p>
          <a:p>
            <a:r>
              <a:rPr lang="en-GB" b="1" dirty="0"/>
              <a:t>Participation and Attendance (10%): </a:t>
            </a:r>
            <a:r>
              <a:rPr lang="en-GB" dirty="0"/>
              <a:t>Not punishing, as long as you attend classes, you should be fine!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01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2864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146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then it follows that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740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837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888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83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3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367889" cy="5032375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</a:t>
            </a:r>
            <a:br>
              <a:rPr lang="en-GB" dirty="0"/>
            </a:br>
            <a:r>
              <a:rPr lang="en-GB" dirty="0"/>
              <a:t>so already (</a:t>
            </a:r>
            <a:r>
              <a:rPr lang="en-GB" u="sng" dirty="0"/>
              <a:t>this course does use the C++/Java version of </a:t>
            </a:r>
            <a:r>
              <a:rPr lang="en-GB" u="sng" dirty="0" err="1"/>
              <a:t>PyTorch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</a:t>
            </a:r>
            <a:br>
              <a:rPr lang="en-GB" b="1" dirty="0"/>
            </a:br>
            <a:r>
              <a:rPr lang="en-GB" b="1" dirty="0"/>
              <a:t>on projects/</a:t>
            </a:r>
            <a:r>
              <a:rPr lang="en-GB" b="1" dirty="0" err="1"/>
              <a:t>homeworks</a:t>
            </a:r>
            <a:r>
              <a:rPr lang="en-GB" b="1" dirty="0"/>
              <a:t>):</a:t>
            </a:r>
            <a:br>
              <a:rPr lang="en-GB" b="1" dirty="0"/>
            </a:b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torch, </a:t>
            </a:r>
            <a:r>
              <a:rPr lang="en-GB" dirty="0" err="1"/>
              <a:t>torchvision</a:t>
            </a:r>
            <a:r>
              <a:rPr lang="en-GB" dirty="0"/>
              <a:t>, </a:t>
            </a:r>
            <a:r>
              <a:rPr lang="en-GB" dirty="0" err="1"/>
              <a:t>torchmetrics</a:t>
            </a:r>
            <a:r>
              <a:rPr lang="en-GB" dirty="0"/>
              <a:t>, possibly more.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4938</Words>
  <Application>Microsoft Office PowerPoint</Application>
  <PresentationFormat>Widescreen</PresentationFormat>
  <Paragraphs>457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Wingdings</vt:lpstr>
      <vt:lpstr>Office Theme</vt:lpstr>
      <vt:lpstr> Practice of Deep Learning Course Introduction</vt:lpstr>
      <vt:lpstr>A quick word about instructors</vt:lpstr>
      <vt:lpstr>Objectives of this course</vt:lpstr>
      <vt:lpstr>Skills needed for this course</vt:lpstr>
      <vt:lpstr>The way we teach things</vt:lpstr>
      <vt:lpstr>The way we teach things</vt:lpstr>
      <vt:lpstr>Supporting Textbooks</vt:lpstr>
      <vt:lpstr>Evaluation and grading</vt:lpstr>
      <vt:lpstr>Technical pre-requisites</vt:lpstr>
      <vt:lpstr>Technical pre-requisites</vt:lpstr>
      <vt:lpstr>Installing PyTorch and CUDA</vt:lpstr>
      <vt:lpstr> Practice of Deep Learning Day 1, Part 1/4</vt:lpstr>
      <vt:lpstr>About this lecture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Regression vs. Classification (Supervised)</vt:lpstr>
      <vt:lpstr>Regression vs. Classification</vt:lpstr>
      <vt:lpstr>Supervised Learning Examples</vt:lpstr>
      <vt:lpstr>Supervised Learning Examples</vt:lpstr>
      <vt:lpstr>Deep Learning and Supervised/Unsupervised</vt:lpstr>
      <vt:lpstr>Elements of an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Training a linear regression model</vt:lpstr>
      <vt:lpstr>PowerPoint Presentation</vt:lpstr>
      <vt:lpstr>The problem with the normal equation</vt:lpstr>
      <vt:lpstr>Gradient Descent, to the rescue!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  <vt:lpstr>Let us call it a break for now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Supervised vs Unsupervised Learning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Proof of the Normal Equation</vt:lpstr>
      <vt:lpstr>Proof of the Normal Equation</vt:lpstr>
      <vt:lpstr>Proof of the Normal Equation</vt:lpstr>
      <vt:lpstr>Proof of the Normal Equation</vt:lpstr>
      <vt:lpstr>Proof of the Normal Equation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2026-01-08T09:56:00Z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